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5235D-E2FF-4190-8C8B-5053474921DA}" v="11" dt="2026-03-12T07:34:12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ian You" userId="1c2dd3ef-b6d5-475c-beaf-c6e262764569" providerId="ADAL" clId="{EE6131C3-BD0C-472F-AC50-210AEE0F7901}"/>
    <pc:docChg chg="custSel modSld">
      <pc:chgData name="Qian You" userId="1c2dd3ef-b6d5-475c-beaf-c6e262764569" providerId="ADAL" clId="{EE6131C3-BD0C-472F-AC50-210AEE0F7901}" dt="2026-03-12T07:34:12.020" v="11" actId="14100"/>
      <pc:docMkLst>
        <pc:docMk/>
      </pc:docMkLst>
      <pc:sldChg chg="addSp delSp modSp mod">
        <pc:chgData name="Qian You" userId="1c2dd3ef-b6d5-475c-beaf-c6e262764569" providerId="ADAL" clId="{EE6131C3-BD0C-472F-AC50-210AEE0F7901}" dt="2026-03-12T07:34:12.020" v="11" actId="14100"/>
        <pc:sldMkLst>
          <pc:docMk/>
          <pc:sldMk cId="2855497775" sldId="256"/>
        </pc:sldMkLst>
        <pc:spChg chg="mod">
          <ac:chgData name="Qian You" userId="1c2dd3ef-b6d5-475c-beaf-c6e262764569" providerId="ADAL" clId="{EE6131C3-BD0C-472F-AC50-210AEE0F7901}" dt="2026-03-12T07:34:05.203" v="9" actId="1076"/>
          <ac:spMkLst>
            <pc:docMk/>
            <pc:sldMk cId="2855497775" sldId="256"/>
            <ac:spMk id="8" creationId="{4BF0CA3C-D029-A4D5-3818-94B3AD63EE0D}"/>
          </ac:spMkLst>
        </pc:spChg>
        <pc:picChg chg="del">
          <ac:chgData name="Qian You" userId="1c2dd3ef-b6d5-475c-beaf-c6e262764569" providerId="ADAL" clId="{EE6131C3-BD0C-472F-AC50-210AEE0F7901}" dt="2026-03-12T07:33:16.325" v="0" actId="478"/>
          <ac:picMkLst>
            <pc:docMk/>
            <pc:sldMk cId="2855497775" sldId="256"/>
            <ac:picMk id="7" creationId="{377B28D0-E9D4-0523-4270-B1DFCBEFC134}"/>
          </ac:picMkLst>
        </pc:picChg>
        <pc:picChg chg="add mod">
          <ac:chgData name="Qian You" userId="1c2dd3ef-b6d5-475c-beaf-c6e262764569" providerId="ADAL" clId="{EE6131C3-BD0C-472F-AC50-210AEE0F7901}" dt="2026-03-12T07:34:12.020" v="11" actId="14100"/>
          <ac:picMkLst>
            <pc:docMk/>
            <pc:sldMk cId="2855497775" sldId="256"/>
            <ac:picMk id="1026" creationId="{F30DBCE9-7979-FC92-6CBB-9BC327141E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89ABF-5F3B-335B-966D-55F8A34B3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CBF4C-2B37-19EA-2F85-29A4BF05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F341-9D41-8949-E18F-015229CA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65E87-3DBA-9D9C-9C29-2161E67C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618DD-5581-7D17-2F92-43BCEE803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1143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4C55B-9BE7-EF45-9768-619F06BF6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4538F-FD78-C7CA-401F-7DC63E460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7CC0C-ABCB-D871-717F-49E2C69E7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D6412-C1B8-C831-35C7-64D0DF1F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64FBC-7277-EDF1-58F9-0599321A2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4838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0C98CE-A8B4-E3B3-CB55-C321982ED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075314-23BB-E935-FFF1-E0FCB2076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219BC-D9F5-27C9-20A0-56DA2CE6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1EF14-A4AC-9EF5-D168-9F99FEBC3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CC7C-6169-4F9C-E220-97C07841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5626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3370E-66BF-BBB3-FA5E-1DDEFC489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8E8DC-0DD6-7CE9-AC2A-3D6DEDEC2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55CD4-C28F-B7D5-8913-C50C4F9A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F525F-A2A0-E5E6-6742-753196A57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1C0F-7CB0-77F9-5A20-2C4CF72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3472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469BC-1C00-C414-C983-30059335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3799E-EA5E-0338-FEB8-E10B217B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32723-2897-514E-52CE-0EB3BDF29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310EA-DA6B-771C-B4EC-F3AA2E7B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46BD-EB49-242D-FE76-6B113A52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865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E4BAA-2116-3BC6-9F8A-7ABB68E7D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0252A-B454-7E9D-1B61-91D841637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932C58-20F8-F33B-270C-1EB854E26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A40C3-5ACD-532F-D569-8657F26B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F8490-BCEC-1B73-4685-853190F5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33B5C-7E33-EEC1-5DDB-FF7DF382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2573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1302-F728-879C-4B21-1B792D10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F83E9-6ADE-AECE-FF37-374547553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E95AF8-285A-C0CB-2E4D-370A2DD0A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5E9451-7236-0C8C-4362-5AA758308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A5D04-FD02-610F-A622-102B3B51B7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FA4DF4-0053-9E74-59A5-EEB71B994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CF4AB8-FC24-33E3-7A68-B757DB43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0DBEDD-802D-1B42-B6E6-3C259FC2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3883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5A37F-A6DF-D36E-9E37-03B7DA56D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55C575-8880-40AD-E6E4-68FAA6B7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62839-AD73-89B7-4AB8-0F3CD8F7E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E9B37-E43C-167A-98B8-F56C4703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383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E5047E-21D6-F9BE-227A-3656774A7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4E591-7497-28F8-95B8-EF8BC997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24724-793A-826E-041E-44C3917D4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552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3ADE-64E3-D1B8-2DFD-48D182F12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20830-B074-73E4-267D-74EACA610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C23C8-1921-65DF-7E23-BF5DE4207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26958-5BEC-D782-4BD9-92DD395D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ED5A2-94CB-6D46-F112-75C228129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3C10-82F8-1611-5E15-E76C650A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5560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5EBFA-37D0-1097-7739-771EE8A2D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5792F8-56B9-3606-0127-870270C11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4A0BD-DAB1-82D1-57E9-48981806E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3FEDF-700C-3652-0C25-811BE74EA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2B0A3-0FC6-84A5-0183-FC66787C2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11AB5-0B3F-63A2-9567-9DD633B7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365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711603-93A8-67EC-6B43-152B358A9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2BEDF-E751-17D7-A634-BFB75D18E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9F9C3-798F-1676-6200-F7382ED3C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686A2-39E5-49B8-B5E4-D0B2255F66EE}" type="datetimeFigureOut">
              <a:rPr lang="en-SG" smtClean="0"/>
              <a:t>12/3/2026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17210-CD6F-2DD4-24F9-28B6C58A6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A4615-5956-27F9-C20B-76F0D4E61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348CF-85CB-461E-9399-0BDFE212848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56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BF0CA3C-D029-A4D5-3818-94B3AD63EE0D}"/>
              </a:ext>
            </a:extLst>
          </p:cNvPr>
          <p:cNvSpPr txBox="1"/>
          <p:nvPr/>
        </p:nvSpPr>
        <p:spPr>
          <a:xfrm>
            <a:off x="771525" y="4421331"/>
            <a:ext cx="563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Title:</a:t>
            </a:r>
          </a:p>
          <a:p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</a:t>
            </a:r>
          </a:p>
          <a:p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Affiliation:</a:t>
            </a:r>
            <a:endParaRPr lang="en-SG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Lab‐in‐Fab PMUT Application Student Competition">
            <a:extLst>
              <a:ext uri="{FF2B5EF4-FFF2-40B4-BE49-F238E27FC236}">
                <a16:creationId xmlns:a16="http://schemas.microsoft.com/office/drawing/2014/main" id="{F30DBCE9-7979-FC92-6CBB-9BC327141E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04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49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76DB2DCA-0E19-BBA2-5DFF-8A1C81D15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2" y="6461163"/>
            <a:ext cx="2030144" cy="317019"/>
          </a:xfrm>
          <a:prstGeom prst="rect">
            <a:avLst/>
          </a:prstGeom>
        </p:spPr>
      </p:pic>
      <p:sp>
        <p:nvSpPr>
          <p:cNvPr id="18" name="Title 14">
            <a:extLst>
              <a:ext uri="{FF2B5EF4-FFF2-40B4-BE49-F238E27FC236}">
                <a16:creationId xmlns:a16="http://schemas.microsoft.com/office/drawing/2014/main" id="{47B3C99A-8D9F-BE15-481C-10D5FFC82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977"/>
          </a:xfrm>
        </p:spPr>
        <p:txBody>
          <a:bodyPr anchor="t">
            <a:normAutofit/>
          </a:bodyPr>
          <a:lstStyle/>
          <a:p>
            <a:r>
              <a:rPr lang="en-US" sz="3600" dirty="0"/>
              <a:t>Application concept</a:t>
            </a:r>
          </a:p>
        </p:txBody>
      </p:sp>
    </p:spTree>
    <p:extLst>
      <p:ext uri="{BB962C8B-B14F-4D97-AF65-F5344CB8AC3E}">
        <p14:creationId xmlns:p14="http://schemas.microsoft.com/office/powerpoint/2010/main" val="162322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08ACD-F6BA-99A8-7614-93106E840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170AA4E-4026-9B1F-847C-7CF1A26F2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2" y="6461163"/>
            <a:ext cx="2030144" cy="317019"/>
          </a:xfrm>
          <a:prstGeom prst="rect">
            <a:avLst/>
          </a:prstGeom>
        </p:spPr>
      </p:pic>
      <p:sp>
        <p:nvSpPr>
          <p:cNvPr id="15" name="Title 14">
            <a:extLst>
              <a:ext uri="{FF2B5EF4-FFF2-40B4-BE49-F238E27FC236}">
                <a16:creationId xmlns:a16="http://schemas.microsoft.com/office/drawing/2014/main" id="{6FCE4168-5FFD-DAAF-31F5-AD28DC9F0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977"/>
          </a:xfrm>
        </p:spPr>
        <p:txBody>
          <a:bodyPr anchor="t">
            <a:normAutofit/>
          </a:bodyPr>
          <a:lstStyle/>
          <a:p>
            <a:r>
              <a:rPr lang="en-US" sz="3600" dirty="0"/>
              <a:t>Target specifications and performance indicators</a:t>
            </a:r>
          </a:p>
        </p:txBody>
      </p:sp>
    </p:spTree>
    <p:extLst>
      <p:ext uri="{BB962C8B-B14F-4D97-AF65-F5344CB8AC3E}">
        <p14:creationId xmlns:p14="http://schemas.microsoft.com/office/powerpoint/2010/main" val="3931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46433-0EC7-3AD1-556E-70823D49B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21A2379-AEC2-B0D8-0D29-074FC37AF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2" y="6461163"/>
            <a:ext cx="2030144" cy="317019"/>
          </a:xfrm>
          <a:prstGeom prst="rect">
            <a:avLst/>
          </a:prstGeom>
        </p:spPr>
      </p:pic>
      <p:sp>
        <p:nvSpPr>
          <p:cNvPr id="15" name="Title 14">
            <a:extLst>
              <a:ext uri="{FF2B5EF4-FFF2-40B4-BE49-F238E27FC236}">
                <a16:creationId xmlns:a16="http://schemas.microsoft.com/office/drawing/2014/main" id="{12C55D96-ED58-FEE6-461E-E7021751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977"/>
          </a:xfrm>
        </p:spPr>
        <p:txBody>
          <a:bodyPr anchor="t">
            <a:normAutofit/>
          </a:bodyPr>
          <a:lstStyle/>
          <a:p>
            <a:r>
              <a:rPr lang="en-US" sz="3600" dirty="0"/>
              <a:t>System integration plan</a:t>
            </a:r>
          </a:p>
        </p:txBody>
      </p:sp>
    </p:spTree>
    <p:extLst>
      <p:ext uri="{BB962C8B-B14F-4D97-AF65-F5344CB8AC3E}">
        <p14:creationId xmlns:p14="http://schemas.microsoft.com/office/powerpoint/2010/main" val="2581756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0365A-8346-3D22-493E-5FE27D714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7F545EED-04E4-00AA-CCBE-39DE489BC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2" y="6461163"/>
            <a:ext cx="2030144" cy="317019"/>
          </a:xfrm>
          <a:prstGeom prst="rect">
            <a:avLst/>
          </a:prstGeom>
        </p:spPr>
      </p:pic>
      <p:sp>
        <p:nvSpPr>
          <p:cNvPr id="15" name="Title 14">
            <a:extLst>
              <a:ext uri="{FF2B5EF4-FFF2-40B4-BE49-F238E27FC236}">
                <a16:creationId xmlns:a16="http://schemas.microsoft.com/office/drawing/2014/main" id="{F8D0268B-0E99-B78C-AEF6-FCA53CBE9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977"/>
          </a:xfrm>
        </p:spPr>
        <p:txBody>
          <a:bodyPr anchor="t">
            <a:normAutofit/>
          </a:bodyPr>
          <a:lstStyle/>
          <a:p>
            <a:r>
              <a:rPr lang="en-US" sz="3600" dirty="0"/>
              <a:t>Budget estimate</a:t>
            </a:r>
          </a:p>
        </p:txBody>
      </p:sp>
    </p:spTree>
    <p:extLst>
      <p:ext uri="{BB962C8B-B14F-4D97-AF65-F5344CB8AC3E}">
        <p14:creationId xmlns:p14="http://schemas.microsoft.com/office/powerpoint/2010/main" val="426796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5224ACFD91B840A31CC5AAF3C4C213" ma:contentTypeVersion="14" ma:contentTypeDescription="Create a new document." ma:contentTypeScope="" ma:versionID="e2ef3e5426a69e7ad3a1550954170001">
  <xsd:schema xmlns:xsd="http://www.w3.org/2001/XMLSchema" xmlns:xs="http://www.w3.org/2001/XMLSchema" xmlns:p="http://schemas.microsoft.com/office/2006/metadata/properties" xmlns:ns2="d33fe6a2-666a-4b88-8259-b9097f679c99" xmlns:ns3="04b69138-ef19-414d-af51-0dc0678884b1" targetNamespace="http://schemas.microsoft.com/office/2006/metadata/properties" ma:root="true" ma:fieldsID="ec0917020b8931fb77dbc97f6321729a" ns2:_="" ns3:_="">
    <xsd:import namespace="d33fe6a2-666a-4b88-8259-b9097f679c99"/>
    <xsd:import namespace="04b69138-ef19-414d-af51-0dc0678884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fe6a2-666a-4b88-8259-b9097f679c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b69138-ef19-414d-af51-0dc0678884b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33fe6a2-666a-4b88-8259-b9097f679c9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EF7F8C-3C80-4F7E-821E-ACB0CF33E5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3fe6a2-666a-4b88-8259-b9097f679c99"/>
    <ds:schemaRef ds:uri="04b69138-ef19-414d-af51-0dc0678884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3DA028-A105-42E2-AD5B-F543D6184D1D}">
  <ds:schemaRefs>
    <ds:schemaRef ds:uri="http://schemas.microsoft.com/office/2006/metadata/properties"/>
    <ds:schemaRef ds:uri="http://schemas.microsoft.com/office/infopath/2007/PartnerControls"/>
    <ds:schemaRef ds:uri="d33fe6a2-666a-4b88-8259-b9097f679c99"/>
  </ds:schemaRefs>
</ds:datastoreItem>
</file>

<file path=customXml/itemProps3.xml><?xml version="1.0" encoding="utf-8"?>
<ds:datastoreItem xmlns:ds="http://schemas.openxmlformats.org/officeDocument/2006/customXml" ds:itemID="{16278706-7196-4814-818E-102C18268D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Open Sans</vt:lpstr>
      <vt:lpstr>Office Theme</vt:lpstr>
      <vt:lpstr>PowerPoint Presentation</vt:lpstr>
      <vt:lpstr>Application concept</vt:lpstr>
      <vt:lpstr>Target specifications and performance indicators</vt:lpstr>
      <vt:lpstr>System integration plan</vt:lpstr>
      <vt:lpstr>Budget estimate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Qian You</dc:creator>
  <cp:lastModifiedBy>Qian You</cp:lastModifiedBy>
  <cp:revision>1</cp:revision>
  <dcterms:created xsi:type="dcterms:W3CDTF">2026-03-05T02:20:02Z</dcterms:created>
  <dcterms:modified xsi:type="dcterms:W3CDTF">2026-03-12T07:34:13Z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0x0101005E5224ACFD91B840A31CC5AAF3C4C213</vt:lpwstr>
  </property>
  <property fmtid="{D5CDD505-2E9C-101B-9397-08002B2CF9AE}" pid="3" name="MediaServiceImageTags">
    <vt:lpwstr/>
  </property>
</Properties>
</file>